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6" r:id="rId3"/>
    <p:sldId id="257" r:id="rId4"/>
    <p:sldId id="258" r:id="rId5"/>
    <p:sldId id="259" r:id="rId6"/>
    <p:sldId id="260" r:id="rId7"/>
    <p:sldId id="261" r:id="rId8"/>
    <p:sldId id="267" r:id="rId9"/>
    <p:sldId id="262" r:id="rId10"/>
    <p:sldId id="263" r:id="rId11"/>
    <p:sldId id="264" r:id="rId12"/>
    <p:sldId id="265" r:id="rId13"/>
  </p:sldIdLst>
  <p:sldSz cx="12192000" cy="6858000"/>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7" autoAdjust="0"/>
    <p:restoredTop sz="94660"/>
  </p:normalViewPr>
  <p:slideViewPr>
    <p:cSldViewPr snapToGrid="0">
      <p:cViewPr varScale="1">
        <p:scale>
          <a:sx n="104" d="100"/>
          <a:sy n="104" d="100"/>
        </p:scale>
        <p:origin x="31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28808-26D1-4F4B-96F4-F3082078DD61}"/>
              </a:ext>
            </a:extLst>
          </p:cNvPr>
          <p:cNvSpPr>
            <a:spLocks noGrp="1"/>
          </p:cNvSpPr>
          <p:nvPr>
            <p:ph type="ctrTitle"/>
          </p:nvPr>
        </p:nvSpPr>
        <p:spPr>
          <a:xfrm>
            <a:off x="1257008" y="1122362"/>
            <a:ext cx="8816632" cy="357155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2E0C639-B0CD-4365-98A9-C1E5FF6CF450}"/>
              </a:ext>
            </a:extLst>
          </p:cNvPr>
          <p:cNvSpPr>
            <a:spLocks noGrp="1"/>
          </p:cNvSpPr>
          <p:nvPr>
            <p:ph type="subTitle" idx="1"/>
          </p:nvPr>
        </p:nvSpPr>
        <p:spPr>
          <a:xfrm>
            <a:off x="1257008" y="5521960"/>
            <a:ext cx="8816632" cy="944879"/>
          </a:xfrm>
        </p:spPr>
        <p:txBody>
          <a:bodyPr anchor="ct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6780C52-E6BB-4B27-B5D8-2D33B2497C56}"/>
              </a:ext>
            </a:extLst>
          </p:cNvPr>
          <p:cNvSpPr>
            <a:spLocks noGrp="1"/>
          </p:cNvSpPr>
          <p:nvPr>
            <p:ph type="dt" sz="half" idx="10"/>
          </p:nvPr>
        </p:nvSpPr>
        <p:spPr/>
        <p:txBody>
          <a:bodyPr/>
          <a:lstStyle/>
          <a:p>
            <a:fld id="{F6CCBF3A-D7FB-4B97-8FD5-6FFB20CB1E84}" type="datetimeFigureOut">
              <a:rPr lang="en-US" smtClean="0"/>
              <a:t>4/25/2024</a:t>
            </a:fld>
            <a:endParaRPr lang="en-US"/>
          </a:p>
        </p:txBody>
      </p:sp>
      <p:sp>
        <p:nvSpPr>
          <p:cNvPr id="5" name="Footer Placeholder 4">
            <a:extLst>
              <a:ext uri="{FF2B5EF4-FFF2-40B4-BE49-F238E27FC236}">
                <a16:creationId xmlns:a16="http://schemas.microsoft.com/office/drawing/2014/main" id="{AF77C649-4A0C-4EF2-8FC1-2BCF0BF9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0E03F2-D0FE-49BB-8AEC-E99C4DB2D67D}"/>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16" name="Straight Connector 15">
            <a:extLst>
              <a:ext uri="{FF2B5EF4-FFF2-40B4-BE49-F238E27FC236}">
                <a16:creationId xmlns:a16="http://schemas.microsoft.com/office/drawing/2014/main" id="{24A7CC8F-56A6-423D-B67A-8BA89D3EC911}"/>
              </a:ext>
            </a:extLst>
          </p:cNvPr>
          <p:cNvCxnSpPr>
            <a:cxnSpLocks/>
          </p:cNvCxnSpPr>
          <p:nvPr/>
        </p:nvCxnSpPr>
        <p:spPr>
          <a:xfrm flipH="1">
            <a:off x="4" y="51435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6337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56D52-667C-4E67-9038-A0BDFD8CCD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A3E72AC-0272-475A-BD25-2AB7AC1DEFA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CFBFF2-9ECB-4CDD-87FA-9DD1F87BFDE9}"/>
              </a:ext>
            </a:extLst>
          </p:cNvPr>
          <p:cNvSpPr>
            <a:spLocks noGrp="1"/>
          </p:cNvSpPr>
          <p:nvPr>
            <p:ph type="dt" sz="half" idx="10"/>
          </p:nvPr>
        </p:nvSpPr>
        <p:spPr/>
        <p:txBody>
          <a:bodyPr/>
          <a:lstStyle/>
          <a:p>
            <a:fld id="{F6CCBF3A-D7FB-4B97-8FD5-6FFB20CB1E84}" type="datetimeFigureOut">
              <a:rPr lang="en-US" smtClean="0"/>
              <a:t>4/25/2024</a:t>
            </a:fld>
            <a:endParaRPr lang="en-US"/>
          </a:p>
        </p:txBody>
      </p:sp>
      <p:sp>
        <p:nvSpPr>
          <p:cNvPr id="5" name="Footer Placeholder 4">
            <a:extLst>
              <a:ext uri="{FF2B5EF4-FFF2-40B4-BE49-F238E27FC236}">
                <a16:creationId xmlns:a16="http://schemas.microsoft.com/office/drawing/2014/main" id="{40AC12B3-DAF5-4BA7-A3A6-D0284716DB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F171AE-4A11-4035-A072-9AC4053FFA85}"/>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181171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A52E95-2F50-48D3-B00E-4C259644E72E}"/>
              </a:ext>
            </a:extLst>
          </p:cNvPr>
          <p:cNvSpPr>
            <a:spLocks noGrp="1"/>
          </p:cNvSpPr>
          <p:nvPr>
            <p:ph type="title" orient="vert"/>
          </p:nvPr>
        </p:nvSpPr>
        <p:spPr>
          <a:xfrm>
            <a:off x="9050174" y="838199"/>
            <a:ext cx="2303626" cy="533876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2617C9B-4E02-49C8-B6DF-65ED3C990343}"/>
              </a:ext>
            </a:extLst>
          </p:cNvPr>
          <p:cNvSpPr>
            <a:spLocks noGrp="1"/>
          </p:cNvSpPr>
          <p:nvPr>
            <p:ph type="body" orient="vert" idx="1"/>
          </p:nvPr>
        </p:nvSpPr>
        <p:spPr>
          <a:xfrm>
            <a:off x="838200" y="838199"/>
            <a:ext cx="7734300" cy="5338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ECA10C-AC31-4D80-B78F-08E48CDCB7F2}"/>
              </a:ext>
            </a:extLst>
          </p:cNvPr>
          <p:cNvSpPr>
            <a:spLocks noGrp="1"/>
          </p:cNvSpPr>
          <p:nvPr>
            <p:ph type="dt" sz="half" idx="10"/>
          </p:nvPr>
        </p:nvSpPr>
        <p:spPr/>
        <p:txBody>
          <a:bodyPr/>
          <a:lstStyle/>
          <a:p>
            <a:fld id="{F6CCBF3A-D7FB-4B97-8FD5-6FFB20CB1E84}" type="datetimeFigureOut">
              <a:rPr lang="en-US" smtClean="0"/>
              <a:t>4/25/2024</a:t>
            </a:fld>
            <a:endParaRPr lang="en-US"/>
          </a:p>
        </p:txBody>
      </p:sp>
      <p:sp>
        <p:nvSpPr>
          <p:cNvPr id="5" name="Footer Placeholder 4">
            <a:extLst>
              <a:ext uri="{FF2B5EF4-FFF2-40B4-BE49-F238E27FC236}">
                <a16:creationId xmlns:a16="http://schemas.microsoft.com/office/drawing/2014/main" id="{19AAB5B7-F312-4BC9-A5D3-72E065D1B9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C2E489-5442-4698-B6E3-3421A97C2834}"/>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7" name="Straight Connector 6">
            <a:extLst>
              <a:ext uri="{FF2B5EF4-FFF2-40B4-BE49-F238E27FC236}">
                <a16:creationId xmlns:a16="http://schemas.microsoft.com/office/drawing/2014/main" id="{41F3A7E1-F157-4338-B7F7-9C0A2D60B7FF}"/>
              </a:ext>
            </a:extLst>
          </p:cNvPr>
          <p:cNvCxnSpPr>
            <a:cxnSpLocks/>
          </p:cNvCxnSpPr>
          <p:nvPr/>
        </p:nvCxnSpPr>
        <p:spPr>
          <a:xfrm>
            <a:off x="8811337"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9249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05B5E-C545-4763-BA47-4C2C0FCA514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FA263F8-8E34-4910-BF7A-F1C5A99689D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6E74E5-D20D-4AB7-8D98-F336CE0ECCBE}"/>
              </a:ext>
            </a:extLst>
          </p:cNvPr>
          <p:cNvSpPr>
            <a:spLocks noGrp="1"/>
          </p:cNvSpPr>
          <p:nvPr>
            <p:ph type="dt" sz="half" idx="10"/>
          </p:nvPr>
        </p:nvSpPr>
        <p:spPr/>
        <p:txBody>
          <a:bodyPr/>
          <a:lstStyle/>
          <a:p>
            <a:fld id="{F6CCBF3A-D7FB-4B97-8FD5-6FFB20CB1E84}" type="datetimeFigureOut">
              <a:rPr lang="en-US" smtClean="0"/>
              <a:t>4/25/2024</a:t>
            </a:fld>
            <a:endParaRPr lang="en-US"/>
          </a:p>
        </p:txBody>
      </p:sp>
      <p:sp>
        <p:nvSpPr>
          <p:cNvPr id="5" name="Footer Placeholder 4">
            <a:extLst>
              <a:ext uri="{FF2B5EF4-FFF2-40B4-BE49-F238E27FC236}">
                <a16:creationId xmlns:a16="http://schemas.microsoft.com/office/drawing/2014/main" id="{C79D23AA-8F22-4B09-8FAA-CD16E5D66C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E8A028-A0C8-45E7-915E-B83FF59C9F18}"/>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966046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9F01F-198D-4AAD-B4FB-AD3B44981ADD}"/>
              </a:ext>
            </a:extLst>
          </p:cNvPr>
          <p:cNvSpPr>
            <a:spLocks noGrp="1"/>
          </p:cNvSpPr>
          <p:nvPr>
            <p:ph type="title"/>
          </p:nvPr>
        </p:nvSpPr>
        <p:spPr>
          <a:xfrm>
            <a:off x="838200" y="838200"/>
            <a:ext cx="9438640" cy="4114800"/>
          </a:xfrm>
        </p:spPr>
        <p:txBody>
          <a:bodyPr anchor="t">
            <a:normAutofit/>
          </a:bodyPr>
          <a:lstStyle>
            <a:lvl1pPr>
              <a:defRPr sz="6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20BCC2B-311B-4FB6-B3A5-26F68055AE38}"/>
              </a:ext>
            </a:extLst>
          </p:cNvPr>
          <p:cNvSpPr>
            <a:spLocks noGrp="1"/>
          </p:cNvSpPr>
          <p:nvPr>
            <p:ph type="body" idx="1"/>
          </p:nvPr>
        </p:nvSpPr>
        <p:spPr>
          <a:xfrm>
            <a:off x="838200" y="5217160"/>
            <a:ext cx="9438640" cy="802640"/>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9CB73D-2D6B-4FA6-89A4-DCC89F80E0F1}"/>
              </a:ext>
            </a:extLst>
          </p:cNvPr>
          <p:cNvSpPr>
            <a:spLocks noGrp="1"/>
          </p:cNvSpPr>
          <p:nvPr>
            <p:ph type="dt" sz="half" idx="10"/>
          </p:nvPr>
        </p:nvSpPr>
        <p:spPr/>
        <p:txBody>
          <a:bodyPr/>
          <a:lstStyle/>
          <a:p>
            <a:fld id="{F6CCBF3A-D7FB-4B97-8FD5-6FFB20CB1E84}" type="datetimeFigureOut">
              <a:rPr lang="en-US" smtClean="0"/>
              <a:t>4/25/2024</a:t>
            </a:fld>
            <a:endParaRPr lang="en-US"/>
          </a:p>
        </p:txBody>
      </p:sp>
      <p:sp>
        <p:nvSpPr>
          <p:cNvPr id="5" name="Footer Placeholder 4">
            <a:extLst>
              <a:ext uri="{FF2B5EF4-FFF2-40B4-BE49-F238E27FC236}">
                <a16:creationId xmlns:a16="http://schemas.microsoft.com/office/drawing/2014/main" id="{B6A0C188-FF43-44C1-A005-679168D5F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CD1188-DA27-47B2-8176-31193EEC4C28}"/>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3865772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B5A25-7E99-42A8-8D6D-648EFE2038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0501DC-62B7-42BD-A941-D34E92719C32}"/>
              </a:ext>
            </a:extLst>
          </p:cNvPr>
          <p:cNvSpPr>
            <a:spLocks noGrp="1"/>
          </p:cNvSpPr>
          <p:nvPr>
            <p:ph sz="half" idx="1"/>
          </p:nvPr>
        </p:nvSpPr>
        <p:spPr>
          <a:xfrm>
            <a:off x="838200" y="2011679"/>
            <a:ext cx="5181600" cy="4165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765C5C1-4FD4-4958-99A0-BDADECA336BD}"/>
              </a:ext>
            </a:extLst>
          </p:cNvPr>
          <p:cNvSpPr>
            <a:spLocks noGrp="1"/>
          </p:cNvSpPr>
          <p:nvPr>
            <p:ph sz="half" idx="2"/>
          </p:nvPr>
        </p:nvSpPr>
        <p:spPr>
          <a:xfrm>
            <a:off x="6172200" y="2011679"/>
            <a:ext cx="5181600" cy="4165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D1B234-5D54-44E5-B41D-B205AAF50305}"/>
              </a:ext>
            </a:extLst>
          </p:cNvPr>
          <p:cNvSpPr>
            <a:spLocks noGrp="1"/>
          </p:cNvSpPr>
          <p:nvPr>
            <p:ph type="dt" sz="half" idx="10"/>
          </p:nvPr>
        </p:nvSpPr>
        <p:spPr/>
        <p:txBody>
          <a:bodyPr/>
          <a:lstStyle/>
          <a:p>
            <a:fld id="{F6CCBF3A-D7FB-4B97-8FD5-6FFB20CB1E84}" type="datetimeFigureOut">
              <a:rPr lang="en-US" smtClean="0"/>
              <a:t>4/25/2024</a:t>
            </a:fld>
            <a:endParaRPr lang="en-US"/>
          </a:p>
        </p:txBody>
      </p:sp>
      <p:sp>
        <p:nvSpPr>
          <p:cNvPr id="6" name="Footer Placeholder 5">
            <a:extLst>
              <a:ext uri="{FF2B5EF4-FFF2-40B4-BE49-F238E27FC236}">
                <a16:creationId xmlns:a16="http://schemas.microsoft.com/office/drawing/2014/main" id="{0E67BCDB-6B96-45D6-B5E9-823A96EBD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239C5F-F16F-4AFD-98D1-FA3BB96AF2CD}"/>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4041898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44C1F-0040-4BBF-81A6-FD2E30637B0C}"/>
              </a:ext>
            </a:extLst>
          </p:cNvPr>
          <p:cNvSpPr>
            <a:spLocks noGrp="1"/>
          </p:cNvSpPr>
          <p:nvPr>
            <p:ph type="title"/>
          </p:nvPr>
        </p:nvSpPr>
        <p:spPr>
          <a:xfrm>
            <a:off x="839788" y="37978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2894A7-1DA1-44C1-8ED0-716279430690}"/>
              </a:ext>
            </a:extLst>
          </p:cNvPr>
          <p:cNvSpPr>
            <a:spLocks noGrp="1"/>
          </p:cNvSpPr>
          <p:nvPr>
            <p:ph type="body" idx="1"/>
          </p:nvPr>
        </p:nvSpPr>
        <p:spPr>
          <a:xfrm>
            <a:off x="839789" y="1824035"/>
            <a:ext cx="4997132" cy="681040"/>
          </a:xfrm>
        </p:spPr>
        <p:txBody>
          <a:bodyPr anchor="b"/>
          <a:lstStyle>
            <a:lvl1pPr marL="0" indent="0">
              <a:buNone/>
              <a:defRPr sz="2400" b="1" i="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9AB945-31E2-4B60-9076-CBB8F8594949}"/>
              </a:ext>
            </a:extLst>
          </p:cNvPr>
          <p:cNvSpPr>
            <a:spLocks noGrp="1"/>
          </p:cNvSpPr>
          <p:nvPr>
            <p:ph sz="half" idx="2"/>
          </p:nvPr>
        </p:nvSpPr>
        <p:spPr>
          <a:xfrm>
            <a:off x="839789" y="2505075"/>
            <a:ext cx="499713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1B3EA-2E84-4B8B-A104-81BD577424AD}"/>
              </a:ext>
            </a:extLst>
          </p:cNvPr>
          <p:cNvSpPr>
            <a:spLocks noGrp="1"/>
          </p:cNvSpPr>
          <p:nvPr>
            <p:ph type="body" sz="quarter" idx="3"/>
          </p:nvPr>
        </p:nvSpPr>
        <p:spPr>
          <a:xfrm>
            <a:off x="6355080" y="1824035"/>
            <a:ext cx="5000308" cy="681040"/>
          </a:xfrm>
        </p:spPr>
        <p:txBody>
          <a:bodyPr anchor="b"/>
          <a:lstStyle>
            <a:lvl1pPr marL="0" indent="0">
              <a:buNone/>
              <a:defRPr sz="2400" b="1" i="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511AB8-302C-476E-B80A-AA739911E304}"/>
              </a:ext>
            </a:extLst>
          </p:cNvPr>
          <p:cNvSpPr>
            <a:spLocks noGrp="1"/>
          </p:cNvSpPr>
          <p:nvPr>
            <p:ph sz="quarter" idx="4"/>
          </p:nvPr>
        </p:nvSpPr>
        <p:spPr>
          <a:xfrm>
            <a:off x="6355080" y="2505075"/>
            <a:ext cx="500030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B47C29-FE34-4E6E-9921-78C54673AAD9}"/>
              </a:ext>
            </a:extLst>
          </p:cNvPr>
          <p:cNvSpPr>
            <a:spLocks noGrp="1"/>
          </p:cNvSpPr>
          <p:nvPr>
            <p:ph type="dt" sz="half" idx="10"/>
          </p:nvPr>
        </p:nvSpPr>
        <p:spPr/>
        <p:txBody>
          <a:bodyPr/>
          <a:lstStyle/>
          <a:p>
            <a:fld id="{F6CCBF3A-D7FB-4B97-8FD5-6FFB20CB1E84}" type="datetimeFigureOut">
              <a:rPr lang="en-US" smtClean="0"/>
              <a:t>4/25/2024</a:t>
            </a:fld>
            <a:endParaRPr lang="en-US"/>
          </a:p>
        </p:txBody>
      </p:sp>
      <p:sp>
        <p:nvSpPr>
          <p:cNvPr id="8" name="Footer Placeholder 7">
            <a:extLst>
              <a:ext uri="{FF2B5EF4-FFF2-40B4-BE49-F238E27FC236}">
                <a16:creationId xmlns:a16="http://schemas.microsoft.com/office/drawing/2014/main" id="{3CF6B420-A9CE-4BB6-A653-5C3ABC7D677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1DF8FE-1179-4798-B16D-AF1DFA266D4D}"/>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1080410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66F1A-0A68-4048-808F-CD7A9F3B0846}"/>
              </a:ext>
            </a:extLst>
          </p:cNvPr>
          <p:cNvSpPr>
            <a:spLocks noGrp="1"/>
          </p:cNvSpPr>
          <p:nvPr>
            <p:ph type="title"/>
          </p:nvPr>
        </p:nvSpPr>
        <p:spPr>
          <a:xfrm>
            <a:off x="838200" y="999592"/>
            <a:ext cx="10515600" cy="1573223"/>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28ACB3E6-5365-48F5-8D2A-0B002BA357E3}"/>
              </a:ext>
            </a:extLst>
          </p:cNvPr>
          <p:cNvSpPr>
            <a:spLocks noGrp="1"/>
          </p:cNvSpPr>
          <p:nvPr>
            <p:ph type="dt" sz="half" idx="10"/>
          </p:nvPr>
        </p:nvSpPr>
        <p:spPr/>
        <p:txBody>
          <a:bodyPr/>
          <a:lstStyle/>
          <a:p>
            <a:fld id="{F6CCBF3A-D7FB-4B97-8FD5-6FFB20CB1E84}" type="datetimeFigureOut">
              <a:rPr lang="en-US" smtClean="0"/>
              <a:t>4/25/2024</a:t>
            </a:fld>
            <a:endParaRPr lang="en-US"/>
          </a:p>
        </p:txBody>
      </p:sp>
      <p:sp>
        <p:nvSpPr>
          <p:cNvPr id="4" name="Footer Placeholder 3">
            <a:extLst>
              <a:ext uri="{FF2B5EF4-FFF2-40B4-BE49-F238E27FC236}">
                <a16:creationId xmlns:a16="http://schemas.microsoft.com/office/drawing/2014/main" id="{FF7D8EE9-4D97-4B2F-8D38-41CB9EE774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2C5952-0A27-4FAB-A3FD-12003787676B}"/>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11539921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D08427-909D-4679-9192-BC99557A7D06}"/>
              </a:ext>
            </a:extLst>
          </p:cNvPr>
          <p:cNvSpPr>
            <a:spLocks noGrp="1"/>
          </p:cNvSpPr>
          <p:nvPr>
            <p:ph type="dt" sz="half" idx="10"/>
          </p:nvPr>
        </p:nvSpPr>
        <p:spPr/>
        <p:txBody>
          <a:bodyPr/>
          <a:lstStyle/>
          <a:p>
            <a:fld id="{F6CCBF3A-D7FB-4B97-8FD5-6FFB20CB1E84}" type="datetimeFigureOut">
              <a:rPr lang="en-US" smtClean="0"/>
              <a:t>4/25/2024</a:t>
            </a:fld>
            <a:endParaRPr lang="en-US"/>
          </a:p>
        </p:txBody>
      </p:sp>
      <p:sp>
        <p:nvSpPr>
          <p:cNvPr id="3" name="Footer Placeholder 2">
            <a:extLst>
              <a:ext uri="{FF2B5EF4-FFF2-40B4-BE49-F238E27FC236}">
                <a16:creationId xmlns:a16="http://schemas.microsoft.com/office/drawing/2014/main" id="{508E39A6-1E09-42B5-85B4-7E8B5AB2AE7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938940-01DD-4C97-8649-E01C3B0EDF7C}"/>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596388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93B3D-D568-40B4-A73A-1C8EA9ABB098}"/>
              </a:ext>
            </a:extLst>
          </p:cNvPr>
          <p:cNvSpPr>
            <a:spLocks noGrp="1"/>
          </p:cNvSpPr>
          <p:nvPr>
            <p:ph type="title"/>
          </p:nvPr>
        </p:nvSpPr>
        <p:spPr>
          <a:xfrm>
            <a:off x="839789" y="457200"/>
            <a:ext cx="3691818" cy="17018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D586EB3-917A-43B7-85BB-D00B5D2F07E4}"/>
              </a:ext>
            </a:extLst>
          </p:cNvPr>
          <p:cNvSpPr>
            <a:spLocks noGrp="1"/>
          </p:cNvSpPr>
          <p:nvPr>
            <p:ph idx="1"/>
          </p:nvPr>
        </p:nvSpPr>
        <p:spPr>
          <a:xfrm>
            <a:off x="5514798" y="987425"/>
            <a:ext cx="5840589" cy="50323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7AC029-3BC1-4637-A7F9-BC786DC26A38}"/>
              </a:ext>
            </a:extLst>
          </p:cNvPr>
          <p:cNvSpPr>
            <a:spLocks noGrp="1"/>
          </p:cNvSpPr>
          <p:nvPr>
            <p:ph type="body" sz="half" idx="2"/>
          </p:nvPr>
        </p:nvSpPr>
        <p:spPr>
          <a:xfrm>
            <a:off x="839789" y="2372360"/>
            <a:ext cx="3691817" cy="349662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90B948-89C5-4AC5-B7A0-17136F5C5A6A}"/>
              </a:ext>
            </a:extLst>
          </p:cNvPr>
          <p:cNvSpPr>
            <a:spLocks noGrp="1"/>
          </p:cNvSpPr>
          <p:nvPr>
            <p:ph type="dt" sz="half" idx="10"/>
          </p:nvPr>
        </p:nvSpPr>
        <p:spPr/>
        <p:txBody>
          <a:bodyPr/>
          <a:lstStyle/>
          <a:p>
            <a:fld id="{F6CCBF3A-D7FB-4B97-8FD5-6FFB20CB1E84}" type="datetimeFigureOut">
              <a:rPr lang="en-US" smtClean="0"/>
              <a:t>4/25/2024</a:t>
            </a:fld>
            <a:endParaRPr lang="en-US"/>
          </a:p>
        </p:txBody>
      </p:sp>
      <p:sp>
        <p:nvSpPr>
          <p:cNvPr id="6" name="Footer Placeholder 5">
            <a:extLst>
              <a:ext uri="{FF2B5EF4-FFF2-40B4-BE49-F238E27FC236}">
                <a16:creationId xmlns:a16="http://schemas.microsoft.com/office/drawing/2014/main" id="{F3A6C8C5-652F-46CB-BD26-E262B057FA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FB50CB-E91F-4B71-81F0-800F2B51A344}"/>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8" name="Straight Connector 7">
            <a:extLst>
              <a:ext uri="{FF2B5EF4-FFF2-40B4-BE49-F238E27FC236}">
                <a16:creationId xmlns:a16="http://schemas.microsoft.com/office/drawing/2014/main" id="{8B69B885-FDB8-4C62-A285-A0CDC49A6B0C}"/>
              </a:ext>
            </a:extLst>
          </p:cNvPr>
          <p:cNvCxnSpPr>
            <a:cxnSpLocks/>
          </p:cNvCxnSpPr>
          <p:nvPr/>
        </p:nvCxnSpPr>
        <p:spPr>
          <a:xfrm>
            <a:off x="502320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4761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F941E-6445-4840-81AE-104EF7A4F7E9}"/>
              </a:ext>
            </a:extLst>
          </p:cNvPr>
          <p:cNvSpPr>
            <a:spLocks noGrp="1"/>
          </p:cNvSpPr>
          <p:nvPr>
            <p:ph type="title"/>
          </p:nvPr>
        </p:nvSpPr>
        <p:spPr>
          <a:xfrm>
            <a:off x="839789" y="457200"/>
            <a:ext cx="3696652" cy="17018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B3F8B866-E32B-4AE7-AEF3-6974AE3288F3}"/>
              </a:ext>
            </a:extLst>
          </p:cNvPr>
          <p:cNvSpPr>
            <a:spLocks noGrp="1"/>
          </p:cNvSpPr>
          <p:nvPr>
            <p:ph type="pic" idx="1"/>
          </p:nvPr>
        </p:nvSpPr>
        <p:spPr>
          <a:xfrm>
            <a:off x="5786120" y="838200"/>
            <a:ext cx="5603238"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E2ABB7A-E157-499A-B224-C2313181F569}"/>
              </a:ext>
            </a:extLst>
          </p:cNvPr>
          <p:cNvSpPr>
            <a:spLocks noGrp="1"/>
          </p:cNvSpPr>
          <p:nvPr>
            <p:ph type="body" sz="half" idx="2"/>
          </p:nvPr>
        </p:nvSpPr>
        <p:spPr>
          <a:xfrm>
            <a:off x="839789" y="2367280"/>
            <a:ext cx="3696652" cy="350170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C77283-E2B8-405E-BB6E-9F121140E506}"/>
              </a:ext>
            </a:extLst>
          </p:cNvPr>
          <p:cNvSpPr>
            <a:spLocks noGrp="1"/>
          </p:cNvSpPr>
          <p:nvPr>
            <p:ph type="dt" sz="half" idx="10"/>
          </p:nvPr>
        </p:nvSpPr>
        <p:spPr/>
        <p:txBody>
          <a:bodyPr/>
          <a:lstStyle/>
          <a:p>
            <a:fld id="{F6CCBF3A-D7FB-4B97-8FD5-6FFB20CB1E84}" type="datetimeFigureOut">
              <a:rPr lang="en-US" smtClean="0"/>
              <a:t>4/25/2024</a:t>
            </a:fld>
            <a:endParaRPr lang="en-US"/>
          </a:p>
        </p:txBody>
      </p:sp>
      <p:sp>
        <p:nvSpPr>
          <p:cNvPr id="6" name="Footer Placeholder 5">
            <a:extLst>
              <a:ext uri="{FF2B5EF4-FFF2-40B4-BE49-F238E27FC236}">
                <a16:creationId xmlns:a16="http://schemas.microsoft.com/office/drawing/2014/main" id="{F9F21F05-EB94-417F-B19B-96FF3D9ECA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B7C3C7-B6DB-4064-8E66-9FB770C888ED}"/>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8" name="Straight Connector 7">
            <a:extLst>
              <a:ext uri="{FF2B5EF4-FFF2-40B4-BE49-F238E27FC236}">
                <a16:creationId xmlns:a16="http://schemas.microsoft.com/office/drawing/2014/main" id="{51E233FA-220A-423F-907E-5F81526A28A0}"/>
              </a:ext>
            </a:extLst>
          </p:cNvPr>
          <p:cNvCxnSpPr>
            <a:cxnSpLocks/>
          </p:cNvCxnSpPr>
          <p:nvPr/>
        </p:nvCxnSpPr>
        <p:spPr>
          <a:xfrm>
            <a:off x="502320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6394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476A66-BE83-43F9-A28B-02DF7879AD52}"/>
              </a:ext>
            </a:extLst>
          </p:cNvPr>
          <p:cNvSpPr>
            <a:spLocks noGrp="1"/>
          </p:cNvSpPr>
          <p:nvPr>
            <p:ph type="title"/>
          </p:nvPr>
        </p:nvSpPr>
        <p:spPr>
          <a:xfrm>
            <a:off x="838200" y="584990"/>
            <a:ext cx="10515600" cy="1116811"/>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9D76E94-F276-4F0F-8DD9-B1F8A3198AE1}"/>
              </a:ext>
            </a:extLst>
          </p:cNvPr>
          <p:cNvSpPr>
            <a:spLocks noGrp="1"/>
          </p:cNvSpPr>
          <p:nvPr>
            <p:ph type="body" idx="1"/>
          </p:nvPr>
        </p:nvSpPr>
        <p:spPr>
          <a:xfrm>
            <a:off x="838200" y="2061469"/>
            <a:ext cx="10515600"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4AD964E-3A2E-4DB9-B96A-EDE144A47BDC}"/>
              </a:ext>
            </a:extLst>
          </p:cNvPr>
          <p:cNvSpPr>
            <a:spLocks noGrp="1"/>
          </p:cNvSpPr>
          <p:nvPr>
            <p:ph type="dt" sz="half" idx="2"/>
          </p:nvPr>
        </p:nvSpPr>
        <p:spPr>
          <a:xfrm rot="5400000">
            <a:off x="10425981" y="4687095"/>
            <a:ext cx="2706690" cy="365125"/>
          </a:xfrm>
          <a:prstGeom prst="rect">
            <a:avLst/>
          </a:prstGeom>
        </p:spPr>
        <p:txBody>
          <a:bodyPr vert="horz" lIns="91440" tIns="45720" rIns="91440" bIns="45720" rtlCol="0" anchor="ctr"/>
          <a:lstStyle>
            <a:lvl1pPr algn="r">
              <a:defRPr sz="1000">
                <a:solidFill>
                  <a:schemeClr val="tx1"/>
                </a:solidFill>
              </a:defRPr>
            </a:lvl1pPr>
          </a:lstStyle>
          <a:p>
            <a:fld id="{F6CCBF3A-D7FB-4B97-8FD5-6FFB20CB1E84}" type="datetimeFigureOut">
              <a:rPr lang="en-US" smtClean="0"/>
              <a:t>4/25/2024</a:t>
            </a:fld>
            <a:endParaRPr lang="en-US"/>
          </a:p>
        </p:txBody>
      </p:sp>
      <p:sp>
        <p:nvSpPr>
          <p:cNvPr id="5" name="Footer Placeholder 4">
            <a:extLst>
              <a:ext uri="{FF2B5EF4-FFF2-40B4-BE49-F238E27FC236}">
                <a16:creationId xmlns:a16="http://schemas.microsoft.com/office/drawing/2014/main" id="{0DACB382-EE11-430D-941A-DB76EEB7F2D5}"/>
              </a:ext>
            </a:extLst>
          </p:cNvPr>
          <p:cNvSpPr>
            <a:spLocks noGrp="1"/>
          </p:cNvSpPr>
          <p:nvPr>
            <p:ph type="ftr" sz="quarter" idx="3"/>
          </p:nvPr>
        </p:nvSpPr>
        <p:spPr>
          <a:xfrm rot="5400000">
            <a:off x="-1131161" y="1592957"/>
            <a:ext cx="2973522"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3C562FE-ACD1-43F2-A3DE-5B11E10B7EA5}"/>
              </a:ext>
            </a:extLst>
          </p:cNvPr>
          <p:cNvSpPr>
            <a:spLocks noGrp="1"/>
          </p:cNvSpPr>
          <p:nvPr>
            <p:ph type="sldNum" sz="quarter" idx="4"/>
          </p:nvPr>
        </p:nvSpPr>
        <p:spPr>
          <a:xfrm>
            <a:off x="11512296" y="6356350"/>
            <a:ext cx="574620" cy="365125"/>
          </a:xfrm>
          <a:prstGeom prst="rect">
            <a:avLst/>
          </a:prstGeom>
        </p:spPr>
        <p:txBody>
          <a:bodyPr vert="horz" lIns="91440" tIns="45720" rIns="91440" bIns="45720" rtlCol="0" anchor="ctr"/>
          <a:lstStyle>
            <a:lvl1pPr algn="ctr">
              <a:defRPr sz="1000">
                <a:solidFill>
                  <a:schemeClr val="tx1"/>
                </a:solidFill>
              </a:defRPr>
            </a:lvl1pPr>
          </a:lstStyle>
          <a:p>
            <a:fld id="{3109D357-8067-4A1F-97B2-93C5160B78D9}" type="slidenum">
              <a:rPr lang="en-US" smtClean="0"/>
              <a:t>‹#›</a:t>
            </a:fld>
            <a:endParaRPr lang="en-US"/>
          </a:p>
        </p:txBody>
      </p:sp>
      <p:cxnSp>
        <p:nvCxnSpPr>
          <p:cNvPr id="13" name="Straight Connector 12">
            <a:extLst>
              <a:ext uri="{FF2B5EF4-FFF2-40B4-BE49-F238E27FC236}">
                <a16:creationId xmlns:a16="http://schemas.microsoft.com/office/drawing/2014/main" id="{1EB34A3B-1FD5-48FF-9982-1E64C864C01D}"/>
              </a:ext>
            </a:extLst>
          </p:cNvPr>
          <p:cNvCxnSpPr>
            <a:cxnSpLocks/>
          </p:cNvCxnSpPr>
          <p:nvPr/>
        </p:nvCxnSpPr>
        <p:spPr>
          <a:xfrm flipH="1">
            <a:off x="4" y="1824111"/>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8585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10000"/>
        </a:lnSpc>
        <a:spcBef>
          <a:spcPts val="500"/>
        </a:spcBef>
        <a:buSzPct val="80000"/>
        <a:buFont typeface="Goudy Old Style" panose="02020502050305020303" pitchFamily="18" charset="0"/>
        <a:buChar char="–"/>
        <a:defRPr sz="1800" i="1" kern="1200">
          <a:solidFill>
            <a:schemeClr val="tx1"/>
          </a:solidFill>
          <a:latin typeface="+mn-lt"/>
          <a:ea typeface="+mn-ea"/>
          <a:cs typeface="+mn-cs"/>
        </a:defRPr>
      </a:lvl2pPr>
      <a:lvl3pPr marL="822960" indent="-228600" algn="l" defTabSz="914400" rtl="0" eaLnBrk="1" latinLnBrk="0" hangingPunct="1">
        <a:lnSpc>
          <a:spcPct val="11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97280" indent="-228600" algn="l" defTabSz="914400" rtl="0" eaLnBrk="1" latinLnBrk="0" hangingPunct="1">
        <a:lnSpc>
          <a:spcPct val="110000"/>
        </a:lnSpc>
        <a:spcBef>
          <a:spcPts val="500"/>
        </a:spcBef>
        <a:buSzPct val="80000"/>
        <a:buFont typeface="Goudy Old Style" panose="02020502050305020303" pitchFamily="18" charset="0"/>
        <a:buChar char="–"/>
        <a:defRPr sz="1400" i="1" kern="1200">
          <a:solidFill>
            <a:schemeClr val="tx1"/>
          </a:solidFill>
          <a:latin typeface="+mn-lt"/>
          <a:ea typeface="+mn-ea"/>
          <a:cs typeface="+mn-cs"/>
        </a:defRPr>
      </a:lvl4pPr>
      <a:lvl5pPr marL="1371600" indent="-228600" algn="l" defTabSz="914400" rtl="0" eaLnBrk="1" latinLnBrk="0" hangingPunct="1">
        <a:lnSpc>
          <a:spcPct val="11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A9327B-0F60-46E3-AD80-CE73838567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B618CA02-6405-96F2-67B3-9F078F2E0716}"/>
              </a:ext>
            </a:extLst>
          </p:cNvPr>
          <p:cNvSpPr>
            <a:spLocks noGrp="1"/>
          </p:cNvSpPr>
          <p:nvPr>
            <p:ph type="ctrTitle"/>
          </p:nvPr>
        </p:nvSpPr>
        <p:spPr>
          <a:xfrm>
            <a:off x="1251082" y="4660681"/>
            <a:ext cx="9689834" cy="1125050"/>
          </a:xfrm>
        </p:spPr>
        <p:txBody>
          <a:bodyPr anchor="b">
            <a:normAutofit/>
          </a:bodyPr>
          <a:lstStyle/>
          <a:p>
            <a:pPr algn="ctr"/>
            <a:r>
              <a:rPr lang="en-US" sz="4400" dirty="0"/>
              <a:t>Book store</a:t>
            </a:r>
            <a:endParaRPr lang="uk-UA" sz="4400" dirty="0"/>
          </a:p>
        </p:txBody>
      </p:sp>
      <p:sp>
        <p:nvSpPr>
          <p:cNvPr id="3" name="Подзаголовок 2">
            <a:extLst>
              <a:ext uri="{FF2B5EF4-FFF2-40B4-BE49-F238E27FC236}">
                <a16:creationId xmlns:a16="http://schemas.microsoft.com/office/drawing/2014/main" id="{55BA4EDE-AA32-6717-8EA8-F756A2FA90DE}"/>
              </a:ext>
            </a:extLst>
          </p:cNvPr>
          <p:cNvSpPr>
            <a:spLocks noGrp="1"/>
          </p:cNvSpPr>
          <p:nvPr>
            <p:ph type="subTitle" idx="1"/>
          </p:nvPr>
        </p:nvSpPr>
        <p:spPr>
          <a:xfrm>
            <a:off x="1938997" y="5866227"/>
            <a:ext cx="8314005" cy="696351"/>
          </a:xfrm>
        </p:spPr>
        <p:txBody>
          <a:bodyPr>
            <a:normAutofit/>
          </a:bodyPr>
          <a:lstStyle/>
          <a:p>
            <a:pPr algn="ctr"/>
            <a:r>
              <a:rPr lang="uk-UA" dirty="0"/>
              <a:t>Проект Шевченка Євгенія</a:t>
            </a:r>
          </a:p>
        </p:txBody>
      </p:sp>
      <p:pic>
        <p:nvPicPr>
          <p:cNvPr id="4" name="Picture 3">
            <a:extLst>
              <a:ext uri="{FF2B5EF4-FFF2-40B4-BE49-F238E27FC236}">
                <a16:creationId xmlns:a16="http://schemas.microsoft.com/office/drawing/2014/main" id="{E3510616-03FF-514A-78BE-3F6BAB07D161}"/>
              </a:ext>
            </a:extLst>
          </p:cNvPr>
          <p:cNvPicPr>
            <a:picLocks noChangeAspect="1"/>
          </p:cNvPicPr>
          <p:nvPr/>
        </p:nvPicPr>
        <p:blipFill rotWithShape="1">
          <a:blip r:embed="rId2"/>
          <a:srcRect t="40358" b="12559"/>
          <a:stretch/>
        </p:blipFill>
        <p:spPr>
          <a:xfrm>
            <a:off x="20" y="1"/>
            <a:ext cx="12191980" cy="4305300"/>
          </a:xfrm>
          <a:prstGeom prst="rect">
            <a:avLst/>
          </a:prstGeom>
        </p:spPr>
      </p:pic>
      <p:cxnSp>
        <p:nvCxnSpPr>
          <p:cNvPr id="11" name="Straight Connector 10">
            <a:extLst>
              <a:ext uri="{FF2B5EF4-FFF2-40B4-BE49-F238E27FC236}">
                <a16:creationId xmlns:a16="http://schemas.microsoft.com/office/drawing/2014/main" id="{BD1C99D0-461D-4A91-81EF-CCCD798B37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3053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33587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4FE8F24-4C30-7A99-9527-633512471CF9}"/>
              </a:ext>
            </a:extLst>
          </p:cNvPr>
          <p:cNvSpPr>
            <a:spLocks noGrp="1"/>
          </p:cNvSpPr>
          <p:nvPr>
            <p:ph type="title"/>
          </p:nvPr>
        </p:nvSpPr>
        <p:spPr/>
        <p:txBody>
          <a:bodyPr>
            <a:normAutofit/>
          </a:bodyPr>
          <a:lstStyle/>
          <a:p>
            <a:r>
              <a:rPr lang="uk-UA" dirty="0"/>
              <a:t>Діаграма станів</a:t>
            </a:r>
          </a:p>
        </p:txBody>
      </p:sp>
      <p:pic>
        <p:nvPicPr>
          <p:cNvPr id="5" name="Объект 4">
            <a:extLst>
              <a:ext uri="{FF2B5EF4-FFF2-40B4-BE49-F238E27FC236}">
                <a16:creationId xmlns:a16="http://schemas.microsoft.com/office/drawing/2014/main" id="{F86EC1E1-F787-D5C2-B353-B1502793D35E}"/>
              </a:ext>
            </a:extLst>
          </p:cNvPr>
          <p:cNvPicPr>
            <a:picLocks noGrp="1" noChangeAspect="1"/>
          </p:cNvPicPr>
          <p:nvPr>
            <p:ph idx="1"/>
          </p:nvPr>
        </p:nvPicPr>
        <p:blipFill>
          <a:blip r:embed="rId2"/>
          <a:stretch>
            <a:fillRect/>
          </a:stretch>
        </p:blipFill>
        <p:spPr>
          <a:xfrm>
            <a:off x="2761111" y="2062163"/>
            <a:ext cx="6669778" cy="4114800"/>
          </a:xfrm>
        </p:spPr>
      </p:pic>
    </p:spTree>
    <p:extLst>
      <p:ext uri="{BB962C8B-B14F-4D97-AF65-F5344CB8AC3E}">
        <p14:creationId xmlns:p14="http://schemas.microsoft.com/office/powerpoint/2010/main" val="395127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A8DCCB1-2284-8F1C-B974-8B2F00A15009}"/>
              </a:ext>
            </a:extLst>
          </p:cNvPr>
          <p:cNvSpPr>
            <a:spLocks noGrp="1"/>
          </p:cNvSpPr>
          <p:nvPr>
            <p:ph type="title"/>
          </p:nvPr>
        </p:nvSpPr>
        <p:spPr/>
        <p:txBody>
          <a:bodyPr/>
          <a:lstStyle/>
          <a:p>
            <a:r>
              <a:rPr lang="uk-UA" dirty="0"/>
              <a:t>Діаграма активності</a:t>
            </a:r>
          </a:p>
        </p:txBody>
      </p:sp>
      <p:pic>
        <p:nvPicPr>
          <p:cNvPr id="5" name="Объект 4">
            <a:extLst>
              <a:ext uri="{FF2B5EF4-FFF2-40B4-BE49-F238E27FC236}">
                <a16:creationId xmlns:a16="http://schemas.microsoft.com/office/drawing/2014/main" id="{4B24FF8D-B271-512E-4918-053CC706B0BA}"/>
              </a:ext>
            </a:extLst>
          </p:cNvPr>
          <p:cNvPicPr>
            <a:picLocks noGrp="1" noChangeAspect="1"/>
          </p:cNvPicPr>
          <p:nvPr>
            <p:ph idx="1"/>
          </p:nvPr>
        </p:nvPicPr>
        <p:blipFill>
          <a:blip r:embed="rId2"/>
          <a:stretch>
            <a:fillRect/>
          </a:stretch>
        </p:blipFill>
        <p:spPr>
          <a:xfrm>
            <a:off x="1919916" y="2062163"/>
            <a:ext cx="8352167" cy="4114800"/>
          </a:xfrm>
        </p:spPr>
      </p:pic>
    </p:spTree>
    <p:extLst>
      <p:ext uri="{BB962C8B-B14F-4D97-AF65-F5344CB8AC3E}">
        <p14:creationId xmlns:p14="http://schemas.microsoft.com/office/powerpoint/2010/main" val="953891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6BFFCB-6706-EC00-968A-8EEB0BB31AF8}"/>
              </a:ext>
            </a:extLst>
          </p:cNvPr>
          <p:cNvSpPr>
            <a:spLocks noGrp="1"/>
          </p:cNvSpPr>
          <p:nvPr>
            <p:ph type="title"/>
          </p:nvPr>
        </p:nvSpPr>
        <p:spPr/>
        <p:txBody>
          <a:bodyPr/>
          <a:lstStyle/>
          <a:p>
            <a:r>
              <a:rPr lang="uk-UA" dirty="0"/>
              <a:t>Діаграма послідовності</a:t>
            </a:r>
          </a:p>
        </p:txBody>
      </p:sp>
      <p:pic>
        <p:nvPicPr>
          <p:cNvPr id="1026" name="Picture 2">
            <a:extLst>
              <a:ext uri="{FF2B5EF4-FFF2-40B4-BE49-F238E27FC236}">
                <a16:creationId xmlns:a16="http://schemas.microsoft.com/office/drawing/2014/main" id="{93378CCA-7EBD-1C1D-D60A-C02D0E61AE4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95709" y="2062163"/>
            <a:ext cx="5000581"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39202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010C99B-E0BE-3BFD-AF63-E43628BA920B}"/>
              </a:ext>
            </a:extLst>
          </p:cNvPr>
          <p:cNvSpPr>
            <a:spLocks noGrp="1"/>
          </p:cNvSpPr>
          <p:nvPr>
            <p:ph type="title"/>
          </p:nvPr>
        </p:nvSpPr>
        <p:spPr/>
        <p:txBody>
          <a:bodyPr/>
          <a:lstStyle/>
          <a:p>
            <a:r>
              <a:rPr lang="uk-UA" dirty="0"/>
              <a:t>Функціональні вимоги</a:t>
            </a:r>
          </a:p>
        </p:txBody>
      </p:sp>
      <p:sp>
        <p:nvSpPr>
          <p:cNvPr id="3" name="Объект 2">
            <a:extLst>
              <a:ext uri="{FF2B5EF4-FFF2-40B4-BE49-F238E27FC236}">
                <a16:creationId xmlns:a16="http://schemas.microsoft.com/office/drawing/2014/main" id="{394DE2E9-F6EE-8A0D-12FF-578C5035EAE2}"/>
              </a:ext>
            </a:extLst>
          </p:cNvPr>
          <p:cNvSpPr>
            <a:spLocks noGrp="1"/>
          </p:cNvSpPr>
          <p:nvPr>
            <p:ph idx="1"/>
          </p:nvPr>
        </p:nvSpPr>
        <p:spPr/>
        <p:txBody>
          <a:bodyPr>
            <a:normAutofit fontScale="92500" lnSpcReduction="20000"/>
          </a:bodyPr>
          <a:lstStyle/>
          <a:p>
            <a:pPr rtl="0" fontAlgn="base">
              <a:spcBef>
                <a:spcPts val="0"/>
              </a:spcBef>
              <a:spcAft>
                <a:spcPts val="0"/>
              </a:spcAft>
              <a:buFont typeface="+mj-lt"/>
              <a:buAutoNum type="arabicPeriod"/>
            </a:pPr>
            <a:r>
              <a:rPr lang="uk-UA" sz="1800" b="1" i="0" u="none" strike="noStrike" dirty="0">
                <a:solidFill>
                  <a:srgbClr val="000000"/>
                </a:solidFill>
                <a:effectLst/>
                <a:latin typeface="Times New Roman" panose="02020603050405020304" pitchFamily="18" charset="0"/>
              </a:rPr>
              <a:t>Каталог товарів. </a:t>
            </a:r>
            <a:r>
              <a:rPr lang="uk-UA" sz="1800" b="0" i="0" u="none" strike="noStrike" dirty="0">
                <a:solidFill>
                  <a:srgbClr val="000000"/>
                </a:solidFill>
                <a:effectLst/>
                <a:latin typeface="Times New Roman" panose="02020603050405020304" pitchFamily="18" charset="0"/>
              </a:rPr>
              <a:t>Будь-які користувачі повинні мати можливість переглянути список товарів. Крім цього каталог має містити пошук, та фільтрацію як за загальними  пунктами (ціна, колір і </a:t>
            </a:r>
            <a:r>
              <a:rPr lang="uk-UA" sz="1800" b="0" i="0" u="none" strike="noStrike" dirty="0" err="1">
                <a:solidFill>
                  <a:srgbClr val="000000"/>
                </a:solidFill>
                <a:effectLst/>
                <a:latin typeface="Times New Roman" panose="02020603050405020304" pitchFamily="18" charset="0"/>
              </a:rPr>
              <a:t>т.д</a:t>
            </a:r>
            <a:r>
              <a:rPr lang="uk-UA" sz="1800" b="0" i="0" u="none" strike="noStrike" dirty="0">
                <a:solidFill>
                  <a:srgbClr val="000000"/>
                </a:solidFill>
                <a:effectLst/>
                <a:latin typeface="Times New Roman" panose="02020603050405020304" pitchFamily="18" charset="0"/>
              </a:rPr>
              <a:t>.), так і за </a:t>
            </a:r>
            <a:r>
              <a:rPr lang="uk-UA" sz="1800" b="0" i="0" u="none" strike="noStrike" dirty="0" err="1">
                <a:solidFill>
                  <a:srgbClr val="000000"/>
                </a:solidFill>
                <a:effectLst/>
                <a:latin typeface="Times New Roman" panose="02020603050405020304" pitchFamily="18" charset="0"/>
              </a:rPr>
              <a:t>опціональними</a:t>
            </a:r>
            <a:r>
              <a:rPr lang="uk-UA" sz="1800" b="0" i="0" u="none" strike="noStrike" dirty="0">
                <a:solidFill>
                  <a:srgbClr val="000000"/>
                </a:solidFill>
                <a:effectLst/>
                <a:latin typeface="Times New Roman" panose="02020603050405020304" pitchFamily="18" charset="0"/>
              </a:rPr>
              <a:t> в залежності від типу товару.</a:t>
            </a:r>
            <a:endParaRPr lang="uk-UA" sz="1800" b="1" i="0" u="none" strike="noStrike" dirty="0">
              <a:solidFill>
                <a:srgbClr val="000000"/>
              </a:solidFill>
              <a:effectLst/>
              <a:latin typeface="Times New Roman" panose="02020603050405020304" pitchFamily="18" charset="0"/>
            </a:endParaRPr>
          </a:p>
          <a:p>
            <a:pPr rtl="0" fontAlgn="base">
              <a:spcBef>
                <a:spcPts val="0"/>
              </a:spcBef>
              <a:spcAft>
                <a:spcPts val="0"/>
              </a:spcAft>
              <a:buFont typeface="+mj-lt"/>
              <a:buAutoNum type="arabicPeriod"/>
            </a:pPr>
            <a:r>
              <a:rPr lang="uk-UA" sz="1800" b="1" i="0" u="none" strike="noStrike" dirty="0">
                <a:solidFill>
                  <a:srgbClr val="000000"/>
                </a:solidFill>
                <a:effectLst/>
                <a:latin typeface="Times New Roman" panose="02020603050405020304" pitchFamily="18" charset="0"/>
              </a:rPr>
              <a:t>Сторінка товару.</a:t>
            </a:r>
            <a:r>
              <a:rPr lang="uk-UA" sz="1800" b="0" i="0" u="none" strike="noStrike" dirty="0">
                <a:solidFill>
                  <a:srgbClr val="000000"/>
                </a:solidFill>
                <a:effectLst/>
                <a:latin typeface="Times New Roman" panose="02020603050405020304" pitchFamily="18" charset="0"/>
              </a:rPr>
              <a:t> Натиснувши на товар, користувач відкриває його сторінку. На ній можна знайти інформацію про назву товару, короткий та повний список характеристик, список фотографій, власник товару, наявність на складі та коментарі. Авторизовані користувачі мають можливість написати свої коментарі, а якщо вони раніше замовляли цей товар то їх коментар буде позначатися спеціальним маркером «Вже купив(ла) цей товар».</a:t>
            </a:r>
            <a:endParaRPr lang="uk-UA" sz="1800" b="1" i="0" u="none" strike="noStrike" dirty="0">
              <a:solidFill>
                <a:srgbClr val="000000"/>
              </a:solidFill>
              <a:effectLst/>
              <a:latin typeface="Times New Roman" panose="02020603050405020304" pitchFamily="18" charset="0"/>
            </a:endParaRPr>
          </a:p>
          <a:p>
            <a:pPr rtl="0" fontAlgn="base">
              <a:spcBef>
                <a:spcPts val="0"/>
              </a:spcBef>
              <a:spcAft>
                <a:spcPts val="0"/>
              </a:spcAft>
              <a:buFont typeface="+mj-lt"/>
              <a:buAutoNum type="arabicPeriod"/>
            </a:pPr>
            <a:r>
              <a:rPr lang="uk-UA" sz="1800" b="1" i="0" u="none" strike="noStrike" dirty="0">
                <a:solidFill>
                  <a:srgbClr val="000000"/>
                </a:solidFill>
                <a:effectLst/>
                <a:latin typeface="Times New Roman" panose="02020603050405020304" pitchFamily="18" charset="0"/>
              </a:rPr>
              <a:t>Замовлення товару. </a:t>
            </a:r>
            <a:r>
              <a:rPr lang="uk-UA" sz="1800" b="0" i="0" u="none" strike="noStrike" dirty="0">
                <a:solidFill>
                  <a:srgbClr val="000000"/>
                </a:solidFill>
                <a:effectLst/>
                <a:latin typeface="Times New Roman" panose="02020603050405020304" pitchFamily="18" charset="0"/>
              </a:rPr>
              <a:t>При замовлені товару відкривається форма для замовлення, де користувач має заповнити наступну інформацію:</a:t>
            </a:r>
            <a:endParaRPr lang="uk-UA" sz="1800" b="1" i="0" u="none" strike="noStrike" dirty="0">
              <a:solidFill>
                <a:srgbClr val="000000"/>
              </a:solidFill>
              <a:effectLst/>
              <a:latin typeface="Times New Roman" panose="02020603050405020304" pitchFamily="18" charset="0"/>
            </a:endParaRPr>
          </a:p>
          <a:p>
            <a:pPr rtl="0" fontAlgn="base">
              <a:spcBef>
                <a:spcPts val="0"/>
              </a:spcBef>
              <a:spcAft>
                <a:spcPts val="0"/>
              </a:spcAft>
              <a:buFont typeface="Arial" panose="020B0604020202020204" pitchFamily="34" charset="0"/>
              <a:buChar char="•"/>
            </a:pPr>
            <a:r>
              <a:rPr lang="uk-UA" sz="1800" b="0" i="0" u="none" strike="noStrike" dirty="0">
                <a:solidFill>
                  <a:srgbClr val="000000"/>
                </a:solidFill>
                <a:effectLst/>
                <a:latin typeface="Times New Roman" panose="02020603050405020304" pitchFamily="18" charset="0"/>
              </a:rPr>
              <a:t>ПІБ</a:t>
            </a:r>
            <a:endParaRPr lang="uk-UA" sz="1800" b="1" i="0" u="none" strike="noStrike" dirty="0">
              <a:solidFill>
                <a:srgbClr val="000000"/>
              </a:solidFill>
              <a:effectLst/>
              <a:latin typeface="Times New Roman" panose="02020603050405020304" pitchFamily="18" charset="0"/>
            </a:endParaRPr>
          </a:p>
          <a:p>
            <a:pPr rtl="0" fontAlgn="base">
              <a:spcBef>
                <a:spcPts val="0"/>
              </a:spcBef>
              <a:spcAft>
                <a:spcPts val="0"/>
              </a:spcAft>
              <a:buFont typeface="Arial" panose="020B0604020202020204" pitchFamily="34" charset="0"/>
              <a:buChar char="•"/>
            </a:pPr>
            <a:r>
              <a:rPr lang="uk-UA" sz="1800" b="0" i="0" u="none" strike="noStrike" dirty="0">
                <a:solidFill>
                  <a:srgbClr val="000000"/>
                </a:solidFill>
                <a:effectLst/>
                <a:latin typeface="Times New Roman" panose="02020603050405020304" pitchFamily="18" charset="0"/>
              </a:rPr>
              <a:t>Контактні данні</a:t>
            </a:r>
            <a:endParaRPr lang="uk-UA" sz="1800" b="1" i="0" u="none" strike="noStrike" dirty="0">
              <a:solidFill>
                <a:srgbClr val="000000"/>
              </a:solidFill>
              <a:effectLst/>
              <a:latin typeface="Times New Roman" panose="02020603050405020304" pitchFamily="18" charset="0"/>
            </a:endParaRPr>
          </a:p>
          <a:p>
            <a:pPr rtl="0" fontAlgn="base">
              <a:spcBef>
                <a:spcPts val="0"/>
              </a:spcBef>
              <a:spcAft>
                <a:spcPts val="0"/>
              </a:spcAft>
              <a:buFont typeface="Arial" panose="020B0604020202020204" pitchFamily="34" charset="0"/>
              <a:buChar char="•"/>
            </a:pPr>
            <a:r>
              <a:rPr lang="uk-UA" sz="1800" b="0" i="0" u="none" strike="noStrike" dirty="0">
                <a:solidFill>
                  <a:srgbClr val="000000"/>
                </a:solidFill>
                <a:effectLst/>
                <a:latin typeface="Times New Roman" panose="02020603050405020304" pitchFamily="18" charset="0"/>
              </a:rPr>
              <a:t>Адреса замовлення, або номер почтового відділення</a:t>
            </a:r>
            <a:endParaRPr lang="uk-UA" sz="1800" b="1" i="0" u="none" strike="noStrike" dirty="0">
              <a:solidFill>
                <a:srgbClr val="000000"/>
              </a:solidFill>
              <a:effectLst/>
              <a:latin typeface="Times New Roman" panose="02020603050405020304" pitchFamily="18" charset="0"/>
            </a:endParaRPr>
          </a:p>
          <a:p>
            <a:pPr rtl="0" fontAlgn="base">
              <a:spcBef>
                <a:spcPts val="0"/>
              </a:spcBef>
              <a:spcAft>
                <a:spcPts val="0"/>
              </a:spcAft>
              <a:buFont typeface="+mj-lt"/>
              <a:buAutoNum type="arabicPeriod" startAt="4"/>
            </a:pPr>
            <a:r>
              <a:rPr lang="uk-UA" sz="1800" b="1" i="0" u="none" strike="noStrike" dirty="0">
                <a:solidFill>
                  <a:srgbClr val="000000"/>
                </a:solidFill>
                <a:effectLst/>
                <a:latin typeface="Times New Roman" panose="02020603050405020304" pitchFamily="18" charset="0"/>
              </a:rPr>
              <a:t>Особистий кабінет. </a:t>
            </a:r>
            <a:r>
              <a:rPr lang="uk-UA" sz="1800" b="0" i="0" u="none" strike="noStrike" dirty="0">
                <a:solidFill>
                  <a:srgbClr val="000000"/>
                </a:solidFill>
                <a:effectLst/>
                <a:latin typeface="Times New Roman" panose="02020603050405020304" pitchFamily="18" charset="0"/>
              </a:rPr>
              <a:t>Для замовлення товару потрібно бути зареєстрованим на сайті. Після підтвердження даних реєстрації, користувач отримує особистий кабінет, де він матиме історію замовлень та їх поточний статус, список бажаних товарів, статус підписки при наявності, свої контактні данні.</a:t>
            </a:r>
            <a:endParaRPr lang="uk-UA" sz="1800" b="1" i="0" u="none" strike="noStrike" dirty="0">
              <a:solidFill>
                <a:srgbClr val="000000"/>
              </a:solidFill>
              <a:effectLst/>
              <a:latin typeface="Times New Roman" panose="02020603050405020304" pitchFamily="18" charset="0"/>
            </a:endParaRPr>
          </a:p>
          <a:p>
            <a:pPr rtl="0" fontAlgn="base">
              <a:spcBef>
                <a:spcPts val="0"/>
              </a:spcBef>
              <a:spcAft>
                <a:spcPts val="0"/>
              </a:spcAft>
              <a:buFont typeface="+mj-lt"/>
              <a:buAutoNum type="arabicPeriod" startAt="4"/>
            </a:pPr>
            <a:r>
              <a:rPr lang="uk-UA" sz="1800" b="1" i="0" u="none" strike="noStrike" dirty="0">
                <a:solidFill>
                  <a:srgbClr val="000000"/>
                </a:solidFill>
                <a:effectLst/>
                <a:latin typeface="Times New Roman" panose="02020603050405020304" pitchFamily="18" charset="0"/>
              </a:rPr>
              <a:t>Кошик.</a:t>
            </a:r>
            <a:r>
              <a:rPr lang="en-GB" sz="1800" b="1" i="0" u="none" strike="noStrike" dirty="0">
                <a:solidFill>
                  <a:srgbClr val="000000"/>
                </a:solidFill>
                <a:effectLst/>
                <a:latin typeface="Times New Roman" panose="02020603050405020304" pitchFamily="18" charset="0"/>
              </a:rPr>
              <a:t> </a:t>
            </a:r>
            <a:r>
              <a:rPr lang="uk-UA" sz="1800" dirty="0">
                <a:solidFill>
                  <a:srgbClr val="000000"/>
                </a:solidFill>
                <a:latin typeface="Times New Roman" panose="02020603050405020304" pitchFamily="18" charset="0"/>
              </a:rPr>
              <a:t>Користувач </a:t>
            </a:r>
            <a:r>
              <a:rPr lang="uk-UA" sz="1800" b="0" i="0" u="none" strike="noStrike" dirty="0">
                <a:solidFill>
                  <a:srgbClr val="000000"/>
                </a:solidFill>
                <a:effectLst/>
                <a:latin typeface="Times New Roman" panose="02020603050405020304" pitchFamily="18" charset="0"/>
              </a:rPr>
              <a:t>має доступ до списку товарів які замовляє. </a:t>
            </a:r>
            <a:endParaRPr lang="uk-UA" dirty="0"/>
          </a:p>
        </p:txBody>
      </p:sp>
    </p:spTree>
    <p:extLst>
      <p:ext uri="{BB962C8B-B14F-4D97-AF65-F5344CB8AC3E}">
        <p14:creationId xmlns:p14="http://schemas.microsoft.com/office/powerpoint/2010/main" val="1358131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EA2BF85-5BB7-A9DA-3648-B435A726D0AA}"/>
              </a:ext>
            </a:extLst>
          </p:cNvPr>
          <p:cNvSpPr>
            <a:spLocks noGrp="1"/>
          </p:cNvSpPr>
          <p:nvPr>
            <p:ph type="title"/>
          </p:nvPr>
        </p:nvSpPr>
        <p:spPr/>
        <p:txBody>
          <a:bodyPr/>
          <a:lstStyle/>
          <a:p>
            <a:r>
              <a:rPr lang="uk-UA" dirty="0"/>
              <a:t>Каталог</a:t>
            </a:r>
          </a:p>
        </p:txBody>
      </p:sp>
      <p:pic>
        <p:nvPicPr>
          <p:cNvPr id="5" name="Объект 4">
            <a:extLst>
              <a:ext uri="{FF2B5EF4-FFF2-40B4-BE49-F238E27FC236}">
                <a16:creationId xmlns:a16="http://schemas.microsoft.com/office/drawing/2014/main" id="{73289E64-D03C-E66B-DA3A-B752AD34DC3B}"/>
              </a:ext>
            </a:extLst>
          </p:cNvPr>
          <p:cNvPicPr>
            <a:picLocks noGrp="1" noChangeAspect="1"/>
          </p:cNvPicPr>
          <p:nvPr>
            <p:ph idx="1"/>
          </p:nvPr>
        </p:nvPicPr>
        <p:blipFill>
          <a:blip r:embed="rId2"/>
          <a:stretch>
            <a:fillRect/>
          </a:stretch>
        </p:blipFill>
        <p:spPr>
          <a:xfrm>
            <a:off x="600375" y="2086711"/>
            <a:ext cx="7542305" cy="4114800"/>
          </a:xfrm>
        </p:spPr>
      </p:pic>
      <p:pic>
        <p:nvPicPr>
          <p:cNvPr id="7" name="Рисунок 6">
            <a:extLst>
              <a:ext uri="{FF2B5EF4-FFF2-40B4-BE49-F238E27FC236}">
                <a16:creationId xmlns:a16="http://schemas.microsoft.com/office/drawing/2014/main" id="{FC826A29-C4BC-3E73-E609-A89054C76CCC}"/>
              </a:ext>
            </a:extLst>
          </p:cNvPr>
          <p:cNvPicPr>
            <a:picLocks noChangeAspect="1"/>
          </p:cNvPicPr>
          <p:nvPr/>
        </p:nvPicPr>
        <p:blipFill>
          <a:blip r:embed="rId3"/>
          <a:stretch>
            <a:fillRect/>
          </a:stretch>
        </p:blipFill>
        <p:spPr>
          <a:xfrm>
            <a:off x="8654774" y="2086711"/>
            <a:ext cx="2287341" cy="4175932"/>
          </a:xfrm>
          <a:prstGeom prst="rect">
            <a:avLst/>
          </a:prstGeom>
        </p:spPr>
      </p:pic>
    </p:spTree>
    <p:extLst>
      <p:ext uri="{BB962C8B-B14F-4D97-AF65-F5344CB8AC3E}">
        <p14:creationId xmlns:p14="http://schemas.microsoft.com/office/powerpoint/2010/main" val="4079741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92BD805-6435-077F-09C4-9E077DF9B820}"/>
              </a:ext>
            </a:extLst>
          </p:cNvPr>
          <p:cNvSpPr>
            <a:spLocks noGrp="1"/>
          </p:cNvSpPr>
          <p:nvPr>
            <p:ph type="title"/>
          </p:nvPr>
        </p:nvSpPr>
        <p:spPr/>
        <p:txBody>
          <a:bodyPr/>
          <a:lstStyle/>
          <a:p>
            <a:r>
              <a:rPr lang="uk-UA" dirty="0"/>
              <a:t>Головна</a:t>
            </a:r>
          </a:p>
        </p:txBody>
      </p:sp>
      <p:pic>
        <p:nvPicPr>
          <p:cNvPr id="5" name="Объект 4">
            <a:extLst>
              <a:ext uri="{FF2B5EF4-FFF2-40B4-BE49-F238E27FC236}">
                <a16:creationId xmlns:a16="http://schemas.microsoft.com/office/drawing/2014/main" id="{6301B482-12BA-2782-2BEA-1482F866BA95}"/>
              </a:ext>
            </a:extLst>
          </p:cNvPr>
          <p:cNvPicPr>
            <a:picLocks noGrp="1" noChangeAspect="1"/>
          </p:cNvPicPr>
          <p:nvPr>
            <p:ph idx="1"/>
          </p:nvPr>
        </p:nvPicPr>
        <p:blipFill>
          <a:blip r:embed="rId2"/>
          <a:stretch>
            <a:fillRect/>
          </a:stretch>
        </p:blipFill>
        <p:spPr>
          <a:xfrm>
            <a:off x="838200" y="2006931"/>
            <a:ext cx="7632338" cy="4114800"/>
          </a:xfrm>
        </p:spPr>
      </p:pic>
      <p:pic>
        <p:nvPicPr>
          <p:cNvPr id="9" name="Рисунок 8">
            <a:extLst>
              <a:ext uri="{FF2B5EF4-FFF2-40B4-BE49-F238E27FC236}">
                <a16:creationId xmlns:a16="http://schemas.microsoft.com/office/drawing/2014/main" id="{D0368382-E61A-C2B6-0E1F-BD0B892B2E62}"/>
              </a:ext>
            </a:extLst>
          </p:cNvPr>
          <p:cNvPicPr>
            <a:picLocks noChangeAspect="1"/>
          </p:cNvPicPr>
          <p:nvPr/>
        </p:nvPicPr>
        <p:blipFill>
          <a:blip r:embed="rId3"/>
          <a:stretch>
            <a:fillRect/>
          </a:stretch>
        </p:blipFill>
        <p:spPr>
          <a:xfrm>
            <a:off x="9132679" y="2006931"/>
            <a:ext cx="1950586" cy="4287897"/>
          </a:xfrm>
          <a:prstGeom prst="rect">
            <a:avLst/>
          </a:prstGeom>
        </p:spPr>
      </p:pic>
    </p:spTree>
    <p:extLst>
      <p:ext uri="{BB962C8B-B14F-4D97-AF65-F5344CB8AC3E}">
        <p14:creationId xmlns:p14="http://schemas.microsoft.com/office/powerpoint/2010/main" val="5572509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0D29135-0818-6B96-670E-B830FA4F5BB4}"/>
              </a:ext>
            </a:extLst>
          </p:cNvPr>
          <p:cNvSpPr>
            <a:spLocks noGrp="1"/>
          </p:cNvSpPr>
          <p:nvPr>
            <p:ph type="title"/>
          </p:nvPr>
        </p:nvSpPr>
        <p:spPr/>
        <p:txBody>
          <a:bodyPr/>
          <a:lstStyle/>
          <a:p>
            <a:r>
              <a:rPr lang="uk-UA" dirty="0"/>
              <a:t>Сторінка книги</a:t>
            </a:r>
          </a:p>
        </p:txBody>
      </p:sp>
      <p:pic>
        <p:nvPicPr>
          <p:cNvPr id="5" name="Объект 4">
            <a:extLst>
              <a:ext uri="{FF2B5EF4-FFF2-40B4-BE49-F238E27FC236}">
                <a16:creationId xmlns:a16="http://schemas.microsoft.com/office/drawing/2014/main" id="{3BE68FD0-EE18-D334-8D11-D5164B81945B}"/>
              </a:ext>
            </a:extLst>
          </p:cNvPr>
          <p:cNvPicPr>
            <a:picLocks noGrp="1" noChangeAspect="1"/>
          </p:cNvPicPr>
          <p:nvPr>
            <p:ph idx="1"/>
          </p:nvPr>
        </p:nvPicPr>
        <p:blipFill>
          <a:blip r:embed="rId2"/>
          <a:stretch>
            <a:fillRect/>
          </a:stretch>
        </p:blipFill>
        <p:spPr>
          <a:xfrm>
            <a:off x="947029" y="1980388"/>
            <a:ext cx="7770331" cy="4114800"/>
          </a:xfrm>
        </p:spPr>
      </p:pic>
      <p:pic>
        <p:nvPicPr>
          <p:cNvPr id="7" name="Рисунок 6">
            <a:extLst>
              <a:ext uri="{FF2B5EF4-FFF2-40B4-BE49-F238E27FC236}">
                <a16:creationId xmlns:a16="http://schemas.microsoft.com/office/drawing/2014/main" id="{7F27C332-88D9-AEC1-EFFD-EA7623F9D808}"/>
              </a:ext>
            </a:extLst>
          </p:cNvPr>
          <p:cNvPicPr>
            <a:picLocks noChangeAspect="1"/>
          </p:cNvPicPr>
          <p:nvPr/>
        </p:nvPicPr>
        <p:blipFill>
          <a:blip r:embed="rId3"/>
          <a:stretch>
            <a:fillRect/>
          </a:stretch>
        </p:blipFill>
        <p:spPr>
          <a:xfrm>
            <a:off x="9267236" y="1598982"/>
            <a:ext cx="2278048" cy="4877612"/>
          </a:xfrm>
          <a:prstGeom prst="rect">
            <a:avLst/>
          </a:prstGeom>
        </p:spPr>
      </p:pic>
    </p:spTree>
    <p:extLst>
      <p:ext uri="{BB962C8B-B14F-4D97-AF65-F5344CB8AC3E}">
        <p14:creationId xmlns:p14="http://schemas.microsoft.com/office/powerpoint/2010/main" val="452454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FC08B30-CB35-792E-5F11-42280407E90A}"/>
              </a:ext>
            </a:extLst>
          </p:cNvPr>
          <p:cNvSpPr>
            <a:spLocks noGrp="1"/>
          </p:cNvSpPr>
          <p:nvPr>
            <p:ph type="title"/>
          </p:nvPr>
        </p:nvSpPr>
        <p:spPr/>
        <p:txBody>
          <a:bodyPr/>
          <a:lstStyle/>
          <a:p>
            <a:r>
              <a:rPr lang="uk-UA" dirty="0"/>
              <a:t>Кошик</a:t>
            </a:r>
          </a:p>
        </p:txBody>
      </p:sp>
      <p:pic>
        <p:nvPicPr>
          <p:cNvPr id="5" name="Объект 4">
            <a:extLst>
              <a:ext uri="{FF2B5EF4-FFF2-40B4-BE49-F238E27FC236}">
                <a16:creationId xmlns:a16="http://schemas.microsoft.com/office/drawing/2014/main" id="{AD0C3E46-277E-0D53-B3F8-7395427FE6BE}"/>
              </a:ext>
            </a:extLst>
          </p:cNvPr>
          <p:cNvPicPr>
            <a:picLocks noGrp="1" noChangeAspect="1"/>
          </p:cNvPicPr>
          <p:nvPr>
            <p:ph idx="1"/>
          </p:nvPr>
        </p:nvPicPr>
        <p:blipFill>
          <a:blip r:embed="rId2"/>
          <a:stretch>
            <a:fillRect/>
          </a:stretch>
        </p:blipFill>
        <p:spPr>
          <a:xfrm>
            <a:off x="737589" y="2032426"/>
            <a:ext cx="7356587" cy="4114800"/>
          </a:xfrm>
        </p:spPr>
      </p:pic>
      <p:pic>
        <p:nvPicPr>
          <p:cNvPr id="7" name="Рисунок 6">
            <a:extLst>
              <a:ext uri="{FF2B5EF4-FFF2-40B4-BE49-F238E27FC236}">
                <a16:creationId xmlns:a16="http://schemas.microsoft.com/office/drawing/2014/main" id="{9DA511BD-A901-858C-E1F9-E0F519A331CF}"/>
              </a:ext>
            </a:extLst>
          </p:cNvPr>
          <p:cNvPicPr>
            <a:picLocks noChangeAspect="1"/>
          </p:cNvPicPr>
          <p:nvPr/>
        </p:nvPicPr>
        <p:blipFill>
          <a:blip r:embed="rId3"/>
          <a:stretch>
            <a:fillRect/>
          </a:stretch>
        </p:blipFill>
        <p:spPr>
          <a:xfrm>
            <a:off x="8909432" y="753157"/>
            <a:ext cx="2544979" cy="5519853"/>
          </a:xfrm>
          <a:prstGeom prst="rect">
            <a:avLst/>
          </a:prstGeom>
        </p:spPr>
      </p:pic>
    </p:spTree>
    <p:extLst>
      <p:ext uri="{BB962C8B-B14F-4D97-AF65-F5344CB8AC3E}">
        <p14:creationId xmlns:p14="http://schemas.microsoft.com/office/powerpoint/2010/main" val="3589711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55FF75B-9A69-32C8-9E70-7266E9494F99}"/>
              </a:ext>
            </a:extLst>
          </p:cNvPr>
          <p:cNvSpPr>
            <a:spLocks noGrp="1"/>
          </p:cNvSpPr>
          <p:nvPr>
            <p:ph type="title"/>
          </p:nvPr>
        </p:nvSpPr>
        <p:spPr/>
        <p:txBody>
          <a:bodyPr>
            <a:normAutofit/>
          </a:bodyPr>
          <a:lstStyle/>
          <a:p>
            <a:r>
              <a:rPr lang="uk-UA" dirty="0"/>
              <a:t>Структура БД</a:t>
            </a:r>
          </a:p>
        </p:txBody>
      </p:sp>
      <p:pic>
        <p:nvPicPr>
          <p:cNvPr id="5" name="Объект 4">
            <a:extLst>
              <a:ext uri="{FF2B5EF4-FFF2-40B4-BE49-F238E27FC236}">
                <a16:creationId xmlns:a16="http://schemas.microsoft.com/office/drawing/2014/main" id="{137B50B2-416D-D70B-5F2F-52A74D6BF2DF}"/>
              </a:ext>
            </a:extLst>
          </p:cNvPr>
          <p:cNvPicPr>
            <a:picLocks noGrp="1" noChangeAspect="1"/>
          </p:cNvPicPr>
          <p:nvPr>
            <p:ph idx="1"/>
          </p:nvPr>
        </p:nvPicPr>
        <p:blipFill>
          <a:blip r:embed="rId2"/>
          <a:stretch>
            <a:fillRect/>
          </a:stretch>
        </p:blipFill>
        <p:spPr>
          <a:xfrm>
            <a:off x="2692473" y="2062163"/>
            <a:ext cx="6807054" cy="4114800"/>
          </a:xfrm>
        </p:spPr>
      </p:pic>
    </p:spTree>
    <p:extLst>
      <p:ext uri="{BB962C8B-B14F-4D97-AF65-F5344CB8AC3E}">
        <p14:creationId xmlns:p14="http://schemas.microsoft.com/office/powerpoint/2010/main" val="2163554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7CD2418-AE4C-B59E-D4F6-37DCB6BF6E84}"/>
              </a:ext>
            </a:extLst>
          </p:cNvPr>
          <p:cNvSpPr>
            <a:spLocks noGrp="1"/>
          </p:cNvSpPr>
          <p:nvPr>
            <p:ph type="title"/>
          </p:nvPr>
        </p:nvSpPr>
        <p:spPr>
          <a:xfrm>
            <a:off x="838200" y="290418"/>
            <a:ext cx="10515600" cy="1116811"/>
          </a:xfrm>
        </p:spPr>
        <p:txBody>
          <a:bodyPr/>
          <a:lstStyle/>
          <a:p>
            <a:r>
              <a:rPr lang="uk-UA" dirty="0"/>
              <a:t>Діаграми класів</a:t>
            </a:r>
          </a:p>
        </p:txBody>
      </p:sp>
      <p:pic>
        <p:nvPicPr>
          <p:cNvPr id="5" name="Объект 4">
            <a:extLst>
              <a:ext uri="{FF2B5EF4-FFF2-40B4-BE49-F238E27FC236}">
                <a16:creationId xmlns:a16="http://schemas.microsoft.com/office/drawing/2014/main" id="{BD0B8E81-D7CC-C55C-8BC2-71B085D0019B}"/>
              </a:ext>
            </a:extLst>
          </p:cNvPr>
          <p:cNvPicPr>
            <a:picLocks noGrp="1" noChangeAspect="1"/>
          </p:cNvPicPr>
          <p:nvPr>
            <p:ph idx="1"/>
          </p:nvPr>
        </p:nvPicPr>
        <p:blipFill>
          <a:blip r:embed="rId2"/>
          <a:stretch>
            <a:fillRect/>
          </a:stretch>
        </p:blipFill>
        <p:spPr>
          <a:xfrm>
            <a:off x="3915813" y="1673255"/>
            <a:ext cx="4360374" cy="4957839"/>
          </a:xfrm>
        </p:spPr>
      </p:pic>
    </p:spTree>
    <p:extLst>
      <p:ext uri="{BB962C8B-B14F-4D97-AF65-F5344CB8AC3E}">
        <p14:creationId xmlns:p14="http://schemas.microsoft.com/office/powerpoint/2010/main" val="1246398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E0D2152-B860-F3D0-05A9-9578CD557EBF}"/>
              </a:ext>
            </a:extLst>
          </p:cNvPr>
          <p:cNvSpPr>
            <a:spLocks noGrp="1"/>
          </p:cNvSpPr>
          <p:nvPr>
            <p:ph type="title"/>
          </p:nvPr>
        </p:nvSpPr>
        <p:spPr/>
        <p:txBody>
          <a:bodyPr/>
          <a:lstStyle/>
          <a:p>
            <a:r>
              <a:rPr lang="uk-UA" dirty="0"/>
              <a:t>Діаграма використання</a:t>
            </a:r>
          </a:p>
        </p:txBody>
      </p:sp>
      <p:pic>
        <p:nvPicPr>
          <p:cNvPr id="5" name="Объект 4">
            <a:extLst>
              <a:ext uri="{FF2B5EF4-FFF2-40B4-BE49-F238E27FC236}">
                <a16:creationId xmlns:a16="http://schemas.microsoft.com/office/drawing/2014/main" id="{A2FF26C0-FD09-6203-4FF6-EB3E247858EE}"/>
              </a:ext>
            </a:extLst>
          </p:cNvPr>
          <p:cNvPicPr>
            <a:picLocks noGrp="1" noChangeAspect="1"/>
          </p:cNvPicPr>
          <p:nvPr>
            <p:ph idx="1"/>
          </p:nvPr>
        </p:nvPicPr>
        <p:blipFill>
          <a:blip r:embed="rId2"/>
          <a:stretch>
            <a:fillRect/>
          </a:stretch>
        </p:blipFill>
        <p:spPr>
          <a:xfrm>
            <a:off x="3406096" y="2062163"/>
            <a:ext cx="5379807" cy="4114800"/>
          </a:xfrm>
        </p:spPr>
      </p:pic>
    </p:spTree>
    <p:extLst>
      <p:ext uri="{BB962C8B-B14F-4D97-AF65-F5344CB8AC3E}">
        <p14:creationId xmlns:p14="http://schemas.microsoft.com/office/powerpoint/2010/main" val="1936732709"/>
      </p:ext>
    </p:extLst>
  </p:cSld>
  <p:clrMapOvr>
    <a:masterClrMapping/>
  </p:clrMapOvr>
</p:sld>
</file>

<file path=ppt/theme/theme1.xml><?xml version="1.0" encoding="utf-8"?>
<a:theme xmlns:a="http://schemas.openxmlformats.org/drawingml/2006/main" name="ArchwayVTI">
  <a:themeElements>
    <a:clrScheme name="AnalogousFromLightSeedRightStep">
      <a:dk1>
        <a:srgbClr val="000000"/>
      </a:dk1>
      <a:lt1>
        <a:srgbClr val="FFFFFF"/>
      </a:lt1>
      <a:dk2>
        <a:srgbClr val="243141"/>
      </a:dk2>
      <a:lt2>
        <a:srgbClr val="E2E3E8"/>
      </a:lt2>
      <a:accent1>
        <a:srgbClr val="AAA180"/>
      </a:accent1>
      <a:accent2>
        <a:srgbClr val="9CA671"/>
      </a:accent2>
      <a:accent3>
        <a:srgbClr val="8FA880"/>
      </a:accent3>
      <a:accent4>
        <a:srgbClr val="76AD78"/>
      </a:accent4>
      <a:accent5>
        <a:srgbClr val="81AB94"/>
      </a:accent5>
      <a:accent6>
        <a:srgbClr val="74AAA2"/>
      </a:accent6>
      <a:hlink>
        <a:srgbClr val="6978AE"/>
      </a:hlink>
      <a:folHlink>
        <a:srgbClr val="7F7F7F"/>
      </a:folHlink>
    </a:clrScheme>
    <a:fontScheme name="Archway">
      <a:majorFont>
        <a:latin typeface="Felix Titling"/>
        <a:ea typeface=""/>
        <a:cs typeface=""/>
      </a:majorFont>
      <a:minorFont>
        <a:latin typeface="Goudy Old Sty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wayVTI" id="{309F1D27-9968-4F93-BA7C-3666A757FD2E}" vid="{76D8E8FD-8787-4E56-A14A-C28BF58ABEEE}"/>
    </a:ext>
  </a:extLst>
</a:theme>
</file>

<file path=docProps/app.xml><?xml version="1.0" encoding="utf-8"?>
<Properties xmlns="http://schemas.openxmlformats.org/officeDocument/2006/extended-properties" xmlns:vt="http://schemas.openxmlformats.org/officeDocument/2006/docPropsVTypes">
  <TotalTime>123</TotalTime>
  <Words>222</Words>
  <Application>Microsoft Office PowerPoint</Application>
  <PresentationFormat>Широкоэкранный</PresentationFormat>
  <Paragraphs>21</Paragraphs>
  <Slides>12</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12</vt:i4>
      </vt:variant>
    </vt:vector>
  </HeadingPairs>
  <TitlesOfParts>
    <vt:vector size="17" baseType="lpstr">
      <vt:lpstr>Arial</vt:lpstr>
      <vt:lpstr>Felix Titling</vt:lpstr>
      <vt:lpstr>Goudy Old Style</vt:lpstr>
      <vt:lpstr>Times New Roman</vt:lpstr>
      <vt:lpstr>ArchwayVTI</vt:lpstr>
      <vt:lpstr>Book store</vt:lpstr>
      <vt:lpstr>Функціональні вимоги</vt:lpstr>
      <vt:lpstr>Каталог</vt:lpstr>
      <vt:lpstr>Головна</vt:lpstr>
      <vt:lpstr>Сторінка книги</vt:lpstr>
      <vt:lpstr>Кошик</vt:lpstr>
      <vt:lpstr>Структура БД</vt:lpstr>
      <vt:lpstr>Діаграми класів</vt:lpstr>
      <vt:lpstr>Діаграма використання</vt:lpstr>
      <vt:lpstr>Діаграма станів</vt:lpstr>
      <vt:lpstr>Діаграма активності</vt:lpstr>
      <vt:lpstr>Діаграма послідовності</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 store</dc:title>
  <dc:creator>Yevhenii Shevchenko</dc:creator>
  <cp:lastModifiedBy>Yevhenii Shevchenko</cp:lastModifiedBy>
  <cp:revision>2</cp:revision>
  <dcterms:created xsi:type="dcterms:W3CDTF">2024-04-24T23:13:40Z</dcterms:created>
  <dcterms:modified xsi:type="dcterms:W3CDTF">2024-04-25T08:52:06Z</dcterms:modified>
</cp:coreProperties>
</file>

<file path=docProps/thumbnail.jpeg>
</file>